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4960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260648"/>
            <a:ext cx="5652120" cy="31683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Патріотичні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флешмоби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акції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717032"/>
            <a:ext cx="5904656" cy="2808312"/>
          </a:xfrm>
        </p:spPr>
        <p:txBody>
          <a:bodyPr>
            <a:normAutofit fontScale="85000" lnSpcReduction="10000"/>
          </a:bodyPr>
          <a:lstStyle/>
          <a:p>
            <a:r>
              <a:rPr lang="uk-UA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Кобринівського</a:t>
            </a:r>
            <a:r>
              <a:rPr lang="uk-UA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навчально-виховного комплексу</a:t>
            </a:r>
          </a:p>
          <a:p>
            <a:r>
              <a:rPr lang="uk-UA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«Дошкільний навчальний заклад - загальноосвітня школа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I-II</a:t>
            </a:r>
            <a:r>
              <a:rPr lang="uk-UA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І ступенів»</a:t>
            </a:r>
          </a:p>
          <a:p>
            <a:r>
              <a:rPr lang="uk-UA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Тальнівської</a:t>
            </a:r>
            <a:r>
              <a:rPr lang="uk-UA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районної ради </a:t>
            </a:r>
          </a:p>
          <a:p>
            <a:r>
              <a:rPr lang="uk-UA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Черкаської </a:t>
            </a:r>
            <a:r>
              <a:rPr lang="uk-UA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області</a:t>
            </a:r>
            <a:endParaRPr lang="uk-UA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9" y="2857497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75656" y="2276871"/>
            <a:ext cx="7488832" cy="446449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Мета заходу: </a:t>
            </a:r>
            <a:r>
              <a:rPr lang="ru-RU" dirty="0" err="1"/>
              <a:t>ознайомити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з </a:t>
            </a:r>
            <a:r>
              <a:rPr lang="ru-RU" dirty="0" err="1"/>
              <a:t>традиціями</a:t>
            </a:r>
            <a:r>
              <a:rPr lang="ru-RU" dirty="0"/>
              <a:t>, </a:t>
            </a:r>
            <a:r>
              <a:rPr lang="ru-RU" dirty="0" err="1"/>
              <a:t>звичаями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, </a:t>
            </a:r>
            <a:r>
              <a:rPr lang="ru-RU" dirty="0" err="1"/>
              <a:t>пробудити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перед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поколінням</a:t>
            </a:r>
            <a:r>
              <a:rPr lang="ru-RU" dirty="0"/>
              <a:t>; </a:t>
            </a:r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глибоку</a:t>
            </a:r>
            <a:r>
              <a:rPr lang="ru-RU" dirty="0"/>
              <a:t> </a:t>
            </a:r>
            <a:r>
              <a:rPr lang="ru-RU" dirty="0" err="1"/>
              <a:t>повагу</a:t>
            </a:r>
            <a:r>
              <a:rPr lang="ru-RU" dirty="0"/>
              <a:t> до </a:t>
            </a:r>
            <a:r>
              <a:rPr lang="ru-RU" dirty="0" err="1"/>
              <a:t>козаків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віддали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розширити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про </a:t>
            </a:r>
            <a:r>
              <a:rPr lang="ru-RU" dirty="0" err="1"/>
              <a:t>життя</a:t>
            </a:r>
            <a:r>
              <a:rPr lang="ru-RU" dirty="0"/>
              <a:t>, обряди, </a:t>
            </a:r>
            <a:r>
              <a:rPr lang="ru-RU" dirty="0" err="1"/>
              <a:t>звичаї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; </a:t>
            </a:r>
            <a:r>
              <a:rPr lang="ru-RU" dirty="0" err="1"/>
              <a:t>примножувати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народу;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гордості</a:t>
            </a:r>
            <a:r>
              <a:rPr lang="ru-RU" dirty="0"/>
              <a:t> за </a:t>
            </a:r>
            <a:r>
              <a:rPr lang="ru-RU" dirty="0" err="1"/>
              <a:t>минуле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Батьківщини</a:t>
            </a:r>
            <a:r>
              <a:rPr lang="ru-RU" dirty="0"/>
              <a:t>, </a:t>
            </a:r>
            <a:r>
              <a:rPr lang="ru-RU" dirty="0" err="1"/>
              <a:t>прищеплювати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неньки</a:t>
            </a:r>
            <a:r>
              <a:rPr lang="ru-RU" dirty="0"/>
              <a:t> –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6983" y="169809"/>
            <a:ext cx="81920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Не хвались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ідучи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бій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а 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хвались, </a:t>
            </a:r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ідучи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з бою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32440" y="274638"/>
            <a:ext cx="15436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6264696" cy="568863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14 </a:t>
            </a:r>
            <a:r>
              <a:rPr lang="ru-RU" b="1" dirty="0" err="1"/>
              <a:t>жовтня</a:t>
            </a:r>
            <a:r>
              <a:rPr lang="ru-RU" b="1" dirty="0"/>
              <a:t> – </a:t>
            </a:r>
            <a:r>
              <a:rPr lang="ru-RU" b="1" dirty="0" err="1"/>
              <a:t>одне</a:t>
            </a:r>
            <a:r>
              <a:rPr lang="ru-RU" b="1" dirty="0"/>
              <a:t> з </a:t>
            </a:r>
            <a:r>
              <a:rPr lang="ru-RU" b="1" dirty="0" err="1"/>
              <a:t>найбільших</a:t>
            </a:r>
            <a:r>
              <a:rPr lang="ru-RU" b="1" dirty="0"/>
              <a:t> </a:t>
            </a:r>
            <a:r>
              <a:rPr lang="ru-RU" b="1" dirty="0" err="1"/>
              <a:t>церковних</a:t>
            </a:r>
            <a:r>
              <a:rPr lang="ru-RU" b="1" dirty="0"/>
              <a:t> свят року - свято </a:t>
            </a:r>
            <a:r>
              <a:rPr lang="ru-RU" b="1" dirty="0" err="1"/>
              <a:t>Покрови</a:t>
            </a:r>
            <a:r>
              <a:rPr lang="ru-RU" b="1" dirty="0"/>
              <a:t> </a:t>
            </a:r>
            <a:r>
              <a:rPr lang="ru-RU" b="1" dirty="0" err="1"/>
              <a:t>Пресвятої</a:t>
            </a:r>
            <a:r>
              <a:rPr lang="ru-RU" b="1" dirty="0"/>
              <a:t> </a:t>
            </a:r>
            <a:r>
              <a:rPr lang="ru-RU" b="1" dirty="0" err="1"/>
              <a:t>Богородиці</a:t>
            </a:r>
            <a:r>
              <a:rPr lang="ru-RU" b="1" dirty="0"/>
              <a:t>. І не </a:t>
            </a:r>
            <a:r>
              <a:rPr lang="ru-RU" b="1" dirty="0" err="1"/>
              <a:t>тільки</a:t>
            </a:r>
            <a:r>
              <a:rPr lang="ru-RU" b="1" dirty="0"/>
              <a:t>. 14 </a:t>
            </a:r>
            <a:r>
              <a:rPr lang="ru-RU" b="1" dirty="0" err="1"/>
              <a:t>жовтня</a:t>
            </a:r>
            <a:r>
              <a:rPr lang="ru-RU" b="1" dirty="0"/>
              <a:t> ми </a:t>
            </a:r>
            <a:r>
              <a:rPr lang="ru-RU" b="1" dirty="0" err="1"/>
              <a:t>відзначаємо</a:t>
            </a:r>
            <a:r>
              <a:rPr lang="ru-RU" b="1" dirty="0"/>
              <a:t> День </a:t>
            </a:r>
            <a:r>
              <a:rPr lang="ru-RU" b="1" dirty="0" err="1"/>
              <a:t>українського</a:t>
            </a:r>
            <a:r>
              <a:rPr lang="ru-RU" b="1" dirty="0"/>
              <a:t> </a:t>
            </a:r>
            <a:r>
              <a:rPr lang="ru-RU" b="1" dirty="0" err="1"/>
              <a:t>козацтва</a:t>
            </a:r>
            <a:r>
              <a:rPr lang="ru-RU" b="1" dirty="0"/>
              <a:t> і День </a:t>
            </a:r>
            <a:r>
              <a:rPr lang="ru-RU" b="1" dirty="0" err="1"/>
              <a:t>Захисника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! Козак – </a:t>
            </a:r>
            <a:r>
              <a:rPr lang="ru-RU" b="1" dirty="0" err="1"/>
              <a:t>лицар</a:t>
            </a:r>
            <a:r>
              <a:rPr lang="ru-RU" b="1" dirty="0"/>
              <a:t> </a:t>
            </a:r>
            <a:r>
              <a:rPr lang="ru-RU" b="1" dirty="0" err="1"/>
              <a:t>честі</a:t>
            </a:r>
            <a:r>
              <a:rPr lang="ru-RU" b="1" dirty="0"/>
              <a:t> і </a:t>
            </a:r>
            <a:r>
              <a:rPr lang="ru-RU" b="1" dirty="0" err="1"/>
              <a:t>мужній</a:t>
            </a:r>
            <a:r>
              <a:rPr lang="ru-RU" b="1" dirty="0"/>
              <a:t> </a:t>
            </a:r>
            <a:r>
              <a:rPr lang="ru-RU" b="1" dirty="0" err="1"/>
              <a:t>захисник</a:t>
            </a:r>
            <a:r>
              <a:rPr lang="ru-RU" b="1" dirty="0"/>
              <a:t> </a:t>
            </a:r>
            <a:r>
              <a:rPr lang="ru-RU" b="1" dirty="0" err="1"/>
              <a:t>незалежної</a:t>
            </a:r>
            <a:r>
              <a:rPr lang="ru-RU" b="1" dirty="0"/>
              <a:t> </a:t>
            </a:r>
            <a:r>
              <a:rPr lang="ru-RU" b="1" dirty="0" err="1"/>
              <a:t>країни</a:t>
            </a:r>
            <a:r>
              <a:rPr lang="ru-RU" b="1" dirty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4864"/>
            <a:ext cx="2296269" cy="275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53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00953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err="1"/>
              <a:t>Сьогодні</a:t>
            </a:r>
            <a:r>
              <a:rPr lang="ru-RU" b="1" i="1" dirty="0"/>
              <a:t> свято </a:t>
            </a:r>
            <a:r>
              <a:rPr lang="ru-RU" b="1" i="1" dirty="0" err="1"/>
              <a:t>всіх</a:t>
            </a:r>
            <a:r>
              <a:rPr lang="ru-RU" b="1" i="1" dirty="0"/>
              <a:t> </a:t>
            </a:r>
            <a:r>
              <a:rPr lang="ru-RU" b="1" i="1" dirty="0" err="1"/>
              <a:t>зустріне</a:t>
            </a:r>
            <a:r>
              <a:rPr lang="ru-RU" b="1" i="1" dirty="0"/>
              <a:t>,</a:t>
            </a:r>
          </a:p>
          <a:p>
            <a:pPr marL="0" indent="0" algn="ctr">
              <a:buNone/>
            </a:pPr>
            <a:r>
              <a:rPr lang="ru-RU" b="1" i="1" dirty="0" err="1"/>
              <a:t>Сьогодні</a:t>
            </a:r>
            <a:r>
              <a:rPr lang="ru-RU" b="1" i="1" dirty="0"/>
              <a:t> все </a:t>
            </a:r>
            <a:r>
              <a:rPr lang="ru-RU" b="1" i="1" dirty="0" err="1"/>
              <a:t>козацтво</a:t>
            </a:r>
            <a:r>
              <a:rPr lang="ru-RU" b="1" i="1" dirty="0"/>
              <a:t> тут.</a:t>
            </a:r>
          </a:p>
          <a:p>
            <a:pPr marL="0" indent="0" algn="ctr">
              <a:buNone/>
            </a:pPr>
            <a:r>
              <a:rPr lang="ru-RU" b="1" i="1" dirty="0"/>
              <a:t>І в </a:t>
            </a:r>
            <a:r>
              <a:rPr lang="ru-RU" b="1" i="1" dirty="0" err="1"/>
              <a:t>цьому</a:t>
            </a:r>
            <a:r>
              <a:rPr lang="ru-RU" b="1" i="1" dirty="0"/>
              <a:t> </a:t>
            </a:r>
            <a:r>
              <a:rPr lang="ru-RU" b="1" i="1" dirty="0" err="1"/>
              <a:t>залі</a:t>
            </a:r>
            <a:r>
              <a:rPr lang="ru-RU" b="1" i="1" dirty="0"/>
              <a:t> </a:t>
            </a:r>
            <a:r>
              <a:rPr lang="ru-RU" b="1" i="1" dirty="0" err="1"/>
              <a:t>радість</a:t>
            </a:r>
            <a:r>
              <a:rPr lang="ru-RU" b="1" i="1" dirty="0"/>
              <a:t> лине,</a:t>
            </a:r>
          </a:p>
          <a:p>
            <a:pPr marL="0" indent="0" algn="ctr">
              <a:buNone/>
            </a:pPr>
            <a:r>
              <a:rPr lang="ru-RU" b="1" i="1" dirty="0" err="1"/>
              <a:t>Козацькі</a:t>
            </a:r>
            <a:r>
              <a:rPr lang="ru-RU" b="1" i="1" dirty="0"/>
              <a:t> </a:t>
            </a:r>
            <a:r>
              <a:rPr lang="ru-RU" b="1" i="1" dirty="0" err="1"/>
              <a:t>ігри</a:t>
            </a:r>
            <a:r>
              <a:rPr lang="ru-RU" b="1" i="1" dirty="0"/>
              <a:t> </a:t>
            </a:r>
            <a:r>
              <a:rPr lang="ru-RU" b="1" i="1" dirty="0" err="1"/>
              <a:t>всіх</a:t>
            </a:r>
            <a:r>
              <a:rPr lang="ru-RU" b="1" i="1" dirty="0"/>
              <a:t> нас </a:t>
            </a:r>
            <a:r>
              <a:rPr lang="ru-RU" b="1" i="1" dirty="0" err="1"/>
              <a:t>ждуть</a:t>
            </a:r>
            <a:r>
              <a:rPr lang="ru-RU" b="1" i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3909" y="2852936"/>
            <a:ext cx="4608513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77" y="2955776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31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FFFF00"/>
                </a:solidFill>
              </a:rPr>
              <a:t>Конкурс 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>
                <a:solidFill>
                  <a:srgbClr val="FFFF00"/>
                </a:solidFill>
              </a:rPr>
              <a:t>Сильна рука»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401" y="1340768"/>
            <a:ext cx="4176464" cy="313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19685"/>
            <a:ext cx="4989859" cy="389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184262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a typeface="+mj-ea"/>
                <a:cs typeface="+mj-cs"/>
              </a:rPr>
              <a:t>Конкурс</a:t>
            </a:r>
          </a:p>
          <a:p>
            <a:r>
              <a:rPr lang="ru-RU" sz="4400" b="1" dirty="0" smtClean="0"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ru-RU" sz="4400" b="1" dirty="0">
                <a:solidFill>
                  <a:srgbClr val="FFFF00"/>
                </a:solidFill>
                <a:ea typeface="+mj-ea"/>
                <a:cs typeface="+mj-cs"/>
              </a:rPr>
              <a:t>«</a:t>
            </a:r>
            <a:r>
              <a:rPr lang="ru-RU" sz="4400" b="1" dirty="0" err="1">
                <a:solidFill>
                  <a:srgbClr val="FFFF00"/>
                </a:solidFill>
                <a:ea typeface="+mj-ea"/>
                <a:cs typeface="+mj-cs"/>
              </a:rPr>
              <a:t>Втеча</a:t>
            </a:r>
            <a:r>
              <a:rPr lang="ru-RU" sz="4400" b="1" dirty="0">
                <a:solidFill>
                  <a:srgbClr val="FFFF00"/>
                </a:solidFill>
                <a:ea typeface="+mj-ea"/>
                <a:cs typeface="+mj-cs"/>
              </a:rPr>
              <a:t> з полону»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87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528392" cy="1786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Конкурс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 err="1" smtClean="0">
                <a:solidFill>
                  <a:srgbClr val="FFFF00"/>
                </a:solidFill>
              </a:rPr>
              <a:t>Стрибки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на «конях».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0"/>
            <a:ext cx="4268292" cy="3201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8886"/>
            <a:ext cx="4169965" cy="3129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3645024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ea typeface="+mj-ea"/>
                <a:cs typeface="+mj-cs"/>
              </a:rPr>
              <a:t>Конкурс «</a:t>
            </a:r>
            <a:r>
              <a:rPr lang="ru-RU" sz="4400" b="1" dirty="0" err="1">
                <a:solidFill>
                  <a:srgbClr val="FFFF00"/>
                </a:solidFill>
                <a:ea typeface="+mj-ea"/>
                <a:cs typeface="+mj-cs"/>
              </a:rPr>
              <a:t>Затанцю</a:t>
            </a:r>
            <a:r>
              <a:rPr lang="uk-UA" sz="4400" b="1" dirty="0">
                <a:solidFill>
                  <a:srgbClr val="FFFF00"/>
                </a:solidFill>
                <a:ea typeface="+mj-ea"/>
                <a:cs typeface="+mj-cs"/>
              </a:rPr>
              <a:t>є</a:t>
            </a:r>
            <a:r>
              <a:rPr lang="ru-RU" sz="4400" b="1" dirty="0" err="1">
                <a:solidFill>
                  <a:srgbClr val="FFFF00"/>
                </a:solidFill>
                <a:ea typeface="+mj-ea"/>
                <a:cs typeface="+mj-cs"/>
              </a:rPr>
              <a:t>мо</a:t>
            </a:r>
            <a:r>
              <a:rPr lang="ru-RU" sz="4400" b="1" dirty="0">
                <a:solidFill>
                  <a:srgbClr val="FFFF00"/>
                </a:solidFill>
                <a:ea typeface="+mj-ea"/>
                <a:cs typeface="+mj-cs"/>
              </a:rPr>
              <a:t> гопак»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50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32656"/>
            <a:ext cx="4099920" cy="2304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Конкурс </a:t>
            </a:r>
            <a:r>
              <a:rPr lang="ru-RU" b="1" dirty="0">
                <a:solidFill>
                  <a:srgbClr val="FFFF00"/>
                </a:solidFill>
              </a:rPr>
              <a:t>«</a:t>
            </a:r>
            <a:r>
              <a:rPr lang="ru-RU" b="1" dirty="0" err="1">
                <a:solidFill>
                  <a:srgbClr val="FFFF00"/>
                </a:solidFill>
              </a:rPr>
              <a:t>Хто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швидше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вип’є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кухлик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узвару</a:t>
            </a:r>
            <a:r>
              <a:rPr lang="ru-RU" b="1" dirty="0">
                <a:solidFill>
                  <a:srgbClr val="FFFF00"/>
                </a:solidFill>
              </a:rPr>
              <a:t>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4992554" cy="37444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726921"/>
            <a:ext cx="5508104" cy="41310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077072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Конкурс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«Вода для </a:t>
            </a:r>
            <a:r>
              <a:rPr lang="ru-RU" sz="3600" b="1" dirty="0" err="1" smtClean="0">
                <a:solidFill>
                  <a:srgbClr val="FFFF00"/>
                </a:solidFill>
              </a:rPr>
              <a:t>каші</a:t>
            </a:r>
            <a:r>
              <a:rPr lang="ru-RU" sz="3600" b="1" dirty="0" smtClean="0">
                <a:solidFill>
                  <a:srgbClr val="FFFF00"/>
                </a:solidFill>
              </a:rPr>
              <a:t>»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5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420888"/>
            <a:ext cx="4499992" cy="33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/>
              <a:t>Сьогодні</a:t>
            </a:r>
            <a:r>
              <a:rPr lang="ru-RU" i="1" dirty="0"/>
              <a:t> </a:t>
            </a:r>
            <a:r>
              <a:rPr lang="ru-RU" i="1" dirty="0" err="1"/>
              <a:t>справжніх</a:t>
            </a:r>
            <a:r>
              <a:rPr lang="ru-RU" i="1" dirty="0"/>
              <a:t> </a:t>
            </a:r>
            <a:r>
              <a:rPr lang="ru-RU" i="1" dirty="0" err="1"/>
              <a:t>хлопців</a:t>
            </a:r>
            <a:r>
              <a:rPr lang="ru-RU" i="1" dirty="0"/>
              <a:t> свято,</a:t>
            </a:r>
          </a:p>
          <a:p>
            <a:pPr marL="0" indent="0">
              <a:buNone/>
            </a:pPr>
            <a:r>
              <a:rPr lang="ru-RU" i="1" dirty="0" err="1"/>
              <a:t>Їх</a:t>
            </a:r>
            <a:r>
              <a:rPr lang="ru-RU" i="1" dirty="0"/>
              <a:t> в </a:t>
            </a:r>
            <a:r>
              <a:rPr lang="ru-RU" i="1" dirty="0" err="1"/>
              <a:t>нашій</a:t>
            </a:r>
            <a:r>
              <a:rPr lang="ru-RU" i="1" dirty="0"/>
              <a:t> </a:t>
            </a:r>
            <a:r>
              <a:rPr lang="ru-RU" i="1" dirty="0" err="1"/>
              <a:t>школі</a:t>
            </a:r>
            <a:r>
              <a:rPr lang="ru-RU" i="1" dirty="0"/>
              <a:t> є </a:t>
            </a:r>
            <a:r>
              <a:rPr lang="ru-RU" i="1" dirty="0" err="1"/>
              <a:t>багато</a:t>
            </a:r>
            <a:r>
              <a:rPr lang="ru-RU" i="1" dirty="0"/>
              <a:t>:</a:t>
            </a:r>
          </a:p>
          <a:p>
            <a:pPr marL="0" indent="0">
              <a:buNone/>
            </a:pPr>
            <a:r>
              <a:rPr lang="ru-RU" i="1" dirty="0" err="1"/>
              <a:t>Сміливих</a:t>
            </a:r>
            <a:r>
              <a:rPr lang="ru-RU" i="1" dirty="0"/>
              <a:t>, </a:t>
            </a:r>
            <a:r>
              <a:rPr lang="ru-RU" i="1" dirty="0" err="1"/>
              <a:t>веселих</a:t>
            </a:r>
            <a:r>
              <a:rPr lang="ru-RU" i="1" dirty="0"/>
              <a:t> і </a:t>
            </a:r>
            <a:r>
              <a:rPr lang="ru-RU" i="1" dirty="0" err="1"/>
              <a:t>мужніх</a:t>
            </a:r>
            <a:endParaRPr lang="ru-RU" i="1" dirty="0"/>
          </a:p>
          <a:p>
            <a:pPr marL="0" indent="0">
              <a:buNone/>
            </a:pPr>
            <a:r>
              <a:rPr lang="ru-RU" i="1" dirty="0" err="1"/>
              <a:t>Кмітливих</a:t>
            </a:r>
            <a:r>
              <a:rPr lang="ru-RU" i="1" dirty="0"/>
              <a:t>, </a:t>
            </a:r>
            <a:r>
              <a:rPr lang="ru-RU" i="1" dirty="0" err="1"/>
              <a:t>шляхетних</a:t>
            </a:r>
            <a:r>
              <a:rPr lang="ru-RU" i="1" dirty="0"/>
              <a:t> і </a:t>
            </a:r>
            <a:r>
              <a:rPr lang="ru-RU" i="1" dirty="0" err="1"/>
              <a:t>дружніх</a:t>
            </a:r>
            <a:r>
              <a:rPr lang="ru-RU" i="1" dirty="0"/>
              <a:t>!</a:t>
            </a:r>
          </a:p>
          <a:p>
            <a:endParaRPr lang="ru-RU" i="1" dirty="0"/>
          </a:p>
          <a:p>
            <a:pPr marL="0" indent="0">
              <a:buNone/>
            </a:pPr>
            <a:r>
              <a:rPr lang="ru-RU" i="1" dirty="0"/>
              <a:t>Тому, </a:t>
            </a:r>
            <a:r>
              <a:rPr lang="ru-RU" i="1" dirty="0" err="1"/>
              <a:t>хлоп’ята</a:t>
            </a:r>
            <a:r>
              <a:rPr lang="ru-RU" i="1" dirty="0"/>
              <a:t>,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душі</a:t>
            </a:r>
            <a:endParaRPr lang="ru-RU" i="1" dirty="0"/>
          </a:p>
          <a:p>
            <a:pPr marL="0" indent="0">
              <a:buNone/>
            </a:pPr>
            <a:r>
              <a:rPr lang="ru-RU" i="1" dirty="0"/>
              <a:t>Без </a:t>
            </a:r>
            <a:r>
              <a:rPr lang="ru-RU" i="1" dirty="0" err="1"/>
              <a:t>зайвих</a:t>
            </a:r>
            <a:r>
              <a:rPr lang="ru-RU" i="1" dirty="0"/>
              <a:t> </a:t>
            </a:r>
            <a:r>
              <a:rPr lang="ru-RU" i="1" dirty="0" err="1"/>
              <a:t>слів</a:t>
            </a:r>
            <a:r>
              <a:rPr lang="ru-RU" i="1" dirty="0"/>
              <a:t>, </a:t>
            </a:r>
            <a:r>
              <a:rPr lang="ru-RU" i="1" dirty="0" err="1"/>
              <a:t>усі</a:t>
            </a:r>
            <a:r>
              <a:rPr lang="ru-RU" i="1" dirty="0"/>
              <a:t> </a:t>
            </a:r>
            <a:r>
              <a:rPr lang="ru-RU" i="1" dirty="0" err="1"/>
              <a:t>підряд</a:t>
            </a:r>
            <a:r>
              <a:rPr lang="ru-RU" i="1" dirty="0"/>
              <a:t> –</a:t>
            </a:r>
          </a:p>
          <a:p>
            <a:pPr marL="0" indent="0">
              <a:buNone/>
            </a:pPr>
            <a:r>
              <a:rPr lang="ru-RU" i="1" dirty="0" err="1"/>
              <a:t>Руді</a:t>
            </a:r>
            <a:r>
              <a:rPr lang="ru-RU" i="1" dirty="0"/>
              <a:t>, </a:t>
            </a:r>
            <a:r>
              <a:rPr lang="ru-RU" i="1" dirty="0" err="1"/>
              <a:t>чорняві</a:t>
            </a:r>
            <a:r>
              <a:rPr lang="ru-RU" i="1" dirty="0"/>
              <a:t> і </a:t>
            </a:r>
            <a:r>
              <a:rPr lang="ru-RU" i="1" dirty="0" err="1"/>
              <a:t>біляві</a:t>
            </a:r>
            <a:r>
              <a:rPr lang="ru-RU" i="1" dirty="0"/>
              <a:t> –</a:t>
            </a:r>
          </a:p>
          <a:p>
            <a:pPr marL="0" indent="0">
              <a:buNone/>
            </a:pPr>
            <a:r>
              <a:rPr lang="ru-RU" i="1" dirty="0" err="1"/>
              <a:t>Прийміть</a:t>
            </a:r>
            <a:r>
              <a:rPr lang="ru-RU" i="1" dirty="0"/>
              <a:t> </a:t>
            </a:r>
            <a:r>
              <a:rPr lang="ru-RU" i="1" dirty="0" err="1"/>
              <a:t>вітання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дівчат</a:t>
            </a:r>
            <a:r>
              <a:rPr lang="ru-RU" i="1" dirty="0"/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99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44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</a:t>
            </a:r>
            <a:r>
              <a:rPr lang="uk-UA" b="1" dirty="0" smtClean="0"/>
              <a:t>Учасники конкурсної програми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47310"/>
            <a:ext cx="8280920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2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111</TotalTime>
  <Words>249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</vt:lpstr>
      <vt:lpstr>«Патріотичні флешмоби, акції»</vt:lpstr>
      <vt:lpstr>Слайд 2</vt:lpstr>
      <vt:lpstr>Слайд 3</vt:lpstr>
      <vt:lpstr>Слайд 4</vt:lpstr>
      <vt:lpstr>Конкурс  «Сильна рука»  </vt:lpstr>
      <vt:lpstr>Конкурс  «Стрибки на «конях». </vt:lpstr>
      <vt:lpstr>Конкурс «Хто швидше вип’є кухлик узвару»</vt:lpstr>
      <vt:lpstr>Слайд 8</vt:lpstr>
      <vt:lpstr>    Учасники конкурсної програми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Підпроект  «Патріоти на захисті Батьківщини»</dc:title>
  <dc:creator>Пользователь Lenovo</dc:creator>
  <cp:lastModifiedBy>WinRoNe</cp:lastModifiedBy>
  <cp:revision>9</cp:revision>
  <dcterms:created xsi:type="dcterms:W3CDTF">2019-11-18T08:40:17Z</dcterms:created>
  <dcterms:modified xsi:type="dcterms:W3CDTF">2019-11-20T08:50:16Z</dcterms:modified>
</cp:coreProperties>
</file>